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68" d="100"/>
          <a:sy n="68" d="100"/>
        </p:scale>
        <p:origin x="66" y="10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867" y="-982133"/>
            <a:ext cx="8839200" cy="88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173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2246" y="620889"/>
            <a:ext cx="3060700" cy="54412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2246" y="620889"/>
            <a:ext cx="3060700" cy="54412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6654" y="620889"/>
            <a:ext cx="3060700" cy="54412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26522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1.48148E-6 L -0.31979 0.0016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990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1734" y="219712"/>
            <a:ext cx="3352254" cy="59595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78230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451062" y="-670545"/>
            <a:ext cx="2620963" cy="46594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853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</dc:creator>
  <cp:lastModifiedBy>Michelle</cp:lastModifiedBy>
  <cp:revision>4</cp:revision>
  <dcterms:created xsi:type="dcterms:W3CDTF">2016-12-18T13:28:38Z</dcterms:created>
  <dcterms:modified xsi:type="dcterms:W3CDTF">2016-12-18T15:10:28Z</dcterms:modified>
</cp:coreProperties>
</file>

<file path=docProps/thumbnail.jpeg>
</file>